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sldIdLst>
    <p:sldId id="256" r:id="rId2"/>
    <p:sldId id="257" r:id="rId3"/>
    <p:sldId id="258" r:id="rId4"/>
    <p:sldId id="259" r:id="rId5"/>
  </p:sldIdLst>
  <p:sldSz cx="10439400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6" y="102"/>
      </p:cViewPr>
      <p:guideLst>
        <p:guide orient="horz" pos="2381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414" y="6938655"/>
            <a:ext cx="538571" cy="53857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61586" y="7092524"/>
            <a:ext cx="21403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 smtClean="0"/>
              <a:t>Service de l’énergie opérationnelle</a:t>
            </a:r>
            <a:endParaRPr lang="fr-FR" sz="1000" dirty="0"/>
          </a:p>
        </p:txBody>
      </p:sp>
      <p:sp>
        <p:nvSpPr>
          <p:cNvPr id="6" name="Rectangle 5"/>
          <p:cNvSpPr/>
          <p:nvPr/>
        </p:nvSpPr>
        <p:spPr>
          <a:xfrm>
            <a:off x="9306194" y="7092524"/>
            <a:ext cx="4154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846201D-98A0-4500-9E5E-BA75EB8917F5}" type="slidenum">
              <a:rPr lang="fr-FR" sz="1000" smtClean="0"/>
              <a:t>‹N°›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213877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661586" y="6938655"/>
            <a:ext cx="4827399" cy="538571"/>
            <a:chOff x="661586" y="6938655"/>
            <a:chExt cx="4827399" cy="538571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0414" y="6938655"/>
              <a:ext cx="538571" cy="538571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661586" y="7092524"/>
              <a:ext cx="2140330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dirty="0" smtClean="0"/>
                <a:t>Service de l’énergie opérationnelle</a:t>
              </a:r>
              <a:endParaRPr lang="fr-FR" sz="10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9306194" y="7092524"/>
            <a:ext cx="4154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846201D-98A0-4500-9E5E-BA75EB8917F5}" type="slidenum">
              <a:rPr lang="fr-FR" sz="1000" smtClean="0"/>
              <a:t>‹N°›</a:t>
            </a:fld>
            <a:endParaRPr lang="fr-FR" sz="1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7" y="42635"/>
            <a:ext cx="792000" cy="72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61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3927" y="609600"/>
            <a:ext cx="7195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 smtClean="0"/>
              <a:t>RETEX </a:t>
            </a:r>
            <a:endParaRPr lang="fr-FR" sz="3200" b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434109" y="1736434"/>
            <a:ext cx="606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Nom de la formation :</a:t>
            </a:r>
          </a:p>
          <a:p>
            <a:r>
              <a:rPr lang="fr-FR" b="1" dirty="0" smtClean="0"/>
              <a:t>Numéro du module :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89527" y="6225309"/>
            <a:ext cx="360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Chef de stage :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502400" y="6225309"/>
            <a:ext cx="311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Date de la formation : </a:t>
            </a:r>
          </a:p>
        </p:txBody>
      </p:sp>
    </p:spTree>
    <p:extLst>
      <p:ext uri="{BB962C8B-B14F-4D97-AF65-F5344CB8AC3E}">
        <p14:creationId xmlns:p14="http://schemas.microsoft.com/office/powerpoint/2010/main" val="414493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-279400" y="688398"/>
            <a:ext cx="10515600" cy="1168111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87086" y="1729994"/>
            <a:ext cx="70421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RETEX du chef de stage :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APPLICATION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DU PROGRAMME DE FORMATION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POINTS POSITIFS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POINTS NEGATIFS 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5- AXES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D’AMELIORATION DE LA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FORMATION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RETEX des stagiaires :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1- POINTS POSITIFS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2- POINTS NEGATIFS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2- AXES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D’AMELIORATION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 LA 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8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9959" y="427099"/>
            <a:ext cx="49231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u="sng" dirty="0">
                <a:latin typeface="Arial" panose="020B0604020202020204" pitchFamily="34" charset="0"/>
                <a:cs typeface="Arial" panose="020B0604020202020204" pitchFamily="34" charset="0"/>
              </a:rPr>
              <a:t>RETEX du chef de stage :</a:t>
            </a:r>
            <a:endParaRPr lang="fr-FR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53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0951" y="454809"/>
            <a:ext cx="44230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u="sng" dirty="0">
                <a:latin typeface="Arial" panose="020B0604020202020204" pitchFamily="34" charset="0"/>
                <a:cs typeface="Arial" panose="020B0604020202020204" pitchFamily="34" charset="0"/>
              </a:rPr>
              <a:t>RETEX des stagiaires :</a:t>
            </a:r>
            <a:endParaRPr lang="fr-FR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495985"/>
      </p:ext>
    </p:extLst>
  </p:cSld>
  <p:clrMapOvr>
    <a:masterClrMapping/>
  </p:clrMapOvr>
</p:sld>
</file>

<file path=ppt/theme/theme1.xml><?xml version="1.0" encoding="utf-8"?>
<a:theme xmlns:a="http://schemas.openxmlformats.org/drawingml/2006/main" name="FORM-FMEO-09_modèle masque présentation ppt">
  <a:themeElements>
    <a:clrScheme name="Présentation SE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E75B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18642"/>
      </a:hlink>
      <a:folHlink>
        <a:srgbClr val="E11231"/>
      </a:folHlink>
    </a:clrScheme>
    <a:fontScheme name="Police SE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M-FMEO-09_modèle masque présentation ppt" id="{F2C96918-182D-4BB6-880C-EDFB7B68A5F2}" vid="{A2390F5B-85FB-4D87-9AC6-5CD4D82989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FORM-FMEO-09_modèle masque présentation ppt</Template>
  <TotalTime>26</TotalTime>
  <Words>71</Words>
  <Application>Microsoft Office PowerPoint</Application>
  <PresentationFormat>Personnalisé</PresentationFormat>
  <Paragraphs>20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Arial</vt:lpstr>
      <vt:lpstr>FORM-FMEO-09_modèle masque présentation ppt</vt:lpstr>
      <vt:lpstr>Présentation PowerPoint</vt:lpstr>
      <vt:lpstr>Présentation PowerPoint</vt:lpstr>
      <vt:lpstr>Présentation PowerPoint</vt:lpstr>
      <vt:lpstr>Présentation PowerPoint</vt:lpstr>
    </vt:vector>
  </TitlesOfParts>
  <Company>Ministère des Armées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SKAKNI Aresky ASC NIV 1 OA</dc:creator>
  <cp:lastModifiedBy>SKAKNI Aresky ASC NIV 1 OA</cp:lastModifiedBy>
  <cp:revision>4</cp:revision>
  <dcterms:created xsi:type="dcterms:W3CDTF">2026-03-03T09:47:15Z</dcterms:created>
  <dcterms:modified xsi:type="dcterms:W3CDTF">2026-03-03T10:14:08Z</dcterms:modified>
</cp:coreProperties>
</file>